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4"/>
  </p:sldMasterIdLst>
  <p:notesMasterIdLst>
    <p:notesMasterId r:id="rId6"/>
  </p:notesMasterIdLst>
  <p:sldIdLst>
    <p:sldId id="398" r:id="rId5"/>
  </p:sldIdLst>
  <p:sldSz cx="12192000" cy="6858000"/>
  <p:notesSz cx="6858000" cy="12192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4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 C" initials="GC" lastIdx="10" clrIdx="0">
    <p:extLst>
      <p:ext uri="{19B8F6BF-5375-455C-9EA6-DF929625EA0E}">
        <p15:presenceInfo xmlns:p15="http://schemas.microsoft.com/office/powerpoint/2012/main" userId="e93d9ccd0a2e530b" providerId="Windows Live"/>
      </p:ext>
    </p:extLst>
  </p:cmAuthor>
  <p:cmAuthor id="2" name="Grace Birch" initials="GB" lastIdx="5" clrIdx="1">
    <p:extLst>
      <p:ext uri="{19B8F6BF-5375-455C-9EA6-DF929625EA0E}">
        <p15:presenceInfo xmlns:p15="http://schemas.microsoft.com/office/powerpoint/2012/main" userId="S::grace.birch@nexgenhc.com::89095689-a718-4a25-a385-4ecc777dc697" providerId="AD"/>
      </p:ext>
    </p:extLst>
  </p:cmAuthor>
  <p:cmAuthor id="3" name="Elif Fincanci-Smith" initials="EF" lastIdx="5" clrIdx="2">
    <p:extLst>
      <p:ext uri="{19B8F6BF-5375-455C-9EA6-DF929625EA0E}">
        <p15:presenceInfo xmlns:p15="http://schemas.microsoft.com/office/powerpoint/2012/main" userId="S::elif@nexgenhc.com::dd554b23-4f9d-4136-ad80-64eb7df1cba8" providerId="AD"/>
      </p:ext>
    </p:extLst>
  </p:cmAuthor>
  <p:cmAuthor id="4" name="Michael Ho" initials="MH" lastIdx="16" clrIdx="3">
    <p:extLst>
      <p:ext uri="{19B8F6BF-5375-455C-9EA6-DF929625EA0E}">
        <p15:presenceInfo xmlns:p15="http://schemas.microsoft.com/office/powerpoint/2012/main" userId="S::mho@consilienthealth.com::052960a5-e0f4-40e6-ad75-67a1f8cf49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2AD00"/>
    <a:srgbClr val="EEF0F3"/>
    <a:srgbClr val="E8EBF0"/>
    <a:srgbClr val="F6F7EA"/>
    <a:srgbClr val="E3E6D0"/>
    <a:srgbClr val="00205C"/>
    <a:srgbClr val="002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5" autoAdjust="0"/>
    <p:restoredTop sz="83922" autoAdjust="0"/>
  </p:normalViewPr>
  <p:slideViewPr>
    <p:cSldViewPr>
      <p:cViewPr varScale="1">
        <p:scale>
          <a:sx n="73" d="100"/>
          <a:sy n="73" d="100"/>
        </p:scale>
        <p:origin x="866" y="34"/>
      </p:cViewPr>
      <p:guideLst>
        <p:guide orient="horz" pos="264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notesViewPr>
    <p:cSldViewPr>
      <p:cViewPr varScale="1">
        <p:scale>
          <a:sx n="72" d="100"/>
          <a:sy n="72" d="100"/>
        </p:scale>
        <p:origin x="4872" y="2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124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414" y="0"/>
            <a:ext cx="2971800" cy="6124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CE71A-2E0C-1240-BA85-982A85167D3E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203835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5867402"/>
            <a:ext cx="5486400" cy="48005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579580"/>
            <a:ext cx="2971800" cy="6124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414" y="11579580"/>
            <a:ext cx="2971800" cy="6124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DE588-F1CF-4D43-95C8-DCE18AD59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40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CDE588-F1CF-4D43-95C8-DCE18AD599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81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34E2EBD-9FEB-4341-A06F-78B16845093D}"/>
              </a:ext>
            </a:extLst>
          </p:cNvPr>
          <p:cNvSpPr/>
          <p:nvPr userDrawn="1"/>
        </p:nvSpPr>
        <p:spPr>
          <a:xfrm>
            <a:off x="10210800" y="0"/>
            <a:ext cx="19812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13AE09-70B8-654F-AE6E-AD4F0694F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Holder 2">
            <a:extLst>
              <a:ext uri="{FF2B5EF4-FFF2-40B4-BE49-F238E27FC236}">
                <a16:creationId xmlns:a16="http://schemas.microsoft.com/office/drawing/2014/main" id="{E37542C3-AA75-3044-84A0-22009FF8E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7300" y="1904400"/>
            <a:ext cx="10425300" cy="19818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5000" b="1" i="0">
                <a:solidFill>
                  <a:srgbClr val="1B2C56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Presentation Title</a:t>
            </a:r>
            <a:br>
              <a:rPr lang="en-GB" dirty="0"/>
            </a:br>
            <a:r>
              <a:rPr lang="en-GB" dirty="0"/>
              <a:t>[Arial Bold, 50pt]</a:t>
            </a:r>
            <a:endParaRPr dirty="0"/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603FDC0A-D4E6-E345-A739-B866EC8FDFB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57300" y="4188196"/>
            <a:ext cx="10425300" cy="331604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0" i="0">
                <a:solidFill>
                  <a:srgbClr val="A2AD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kern="0" dirty="0" err="1"/>
              <a:t>Subheader</a:t>
            </a:r>
            <a:r>
              <a:rPr lang="en-GB" kern="0" dirty="0"/>
              <a:t> [Arial Regular, 30pt]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56B97B85-0679-CA49-9448-268A6D11D3B2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33600" y="5864400"/>
            <a:ext cx="5462400" cy="633600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Job Code and DOP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0FDB11-1CDC-6949-93D9-2882E6D16DFD}"/>
              </a:ext>
            </a:extLst>
          </p:cNvPr>
          <p:cNvSpPr txBox="1"/>
          <p:nvPr userDrawn="1"/>
        </p:nvSpPr>
        <p:spPr>
          <a:xfrm>
            <a:off x="8833949" y="6306506"/>
            <a:ext cx="2850139" cy="184666"/>
          </a:xfrm>
          <a:prstGeom prst="rect">
            <a:avLst/>
          </a:prstGeom>
        </p:spPr>
        <p:txBody>
          <a:bodyPr wrap="non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PI is available at the end of this slide deck</a:t>
            </a:r>
          </a:p>
        </p:txBody>
      </p:sp>
    </p:spTree>
    <p:extLst>
      <p:ext uri="{BB962C8B-B14F-4D97-AF65-F5344CB8AC3E}">
        <p14:creationId xmlns:p14="http://schemas.microsoft.com/office/powerpoint/2010/main" val="34402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633600" y="633600"/>
            <a:ext cx="11049000" cy="576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600" b="1" i="0">
                <a:solidFill>
                  <a:srgbClr val="1B2C56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Disclaimer Slide [Arial Bold, 36pt]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633600" y="1209600"/>
            <a:ext cx="11049000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0" i="0">
                <a:solidFill>
                  <a:srgbClr val="A2AD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err="1"/>
              <a:t>Subheader</a:t>
            </a:r>
            <a:r>
              <a:rPr lang="en-GB" dirty="0"/>
              <a:t> [Arial Regular, 24pt]</a:t>
            </a:r>
            <a:endParaRPr dirty="0"/>
          </a:p>
        </p:txBody>
      </p:sp>
      <p:pic>
        <p:nvPicPr>
          <p:cNvPr id="8" name="Picture 7" descr="A picture containing building, window&#10;&#10;Description automatically generated">
            <a:extLst>
              <a:ext uri="{FF2B5EF4-FFF2-40B4-BE49-F238E27FC236}">
                <a16:creationId xmlns:a16="http://schemas.microsoft.com/office/drawing/2014/main" id="{7A54946D-41CB-ED47-B579-491F1C6DAD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00" y="6360046"/>
            <a:ext cx="1004400" cy="3163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7A46CE-B8D5-1F4D-8BBF-DB04CF6C2C4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6360046"/>
            <a:ext cx="1064410" cy="3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92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34E2EBD-9FEB-4341-A06F-78B16845093D}"/>
              </a:ext>
            </a:extLst>
          </p:cNvPr>
          <p:cNvSpPr/>
          <p:nvPr userDrawn="1"/>
        </p:nvSpPr>
        <p:spPr>
          <a:xfrm>
            <a:off x="10210800" y="0"/>
            <a:ext cx="19812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DB6D5E-7E0A-7A46-8A76-1158426E32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Holder 2">
            <a:extLst>
              <a:ext uri="{FF2B5EF4-FFF2-40B4-BE49-F238E27FC236}">
                <a16:creationId xmlns:a16="http://schemas.microsoft.com/office/drawing/2014/main" id="{FA737C42-FD67-4E47-99BC-DD7261875E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7300" y="1904400"/>
            <a:ext cx="10425300" cy="19818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4000" b="1" i="0">
                <a:solidFill>
                  <a:srgbClr val="1B2C56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Section Title</a:t>
            </a:r>
            <a:br>
              <a:rPr lang="en-GB" dirty="0"/>
            </a:br>
            <a:r>
              <a:rPr lang="en-GB" dirty="0"/>
              <a:t>[Arial Bold, 40pt]</a:t>
            </a:r>
            <a:endParaRPr dirty="0"/>
          </a:p>
        </p:txBody>
      </p:sp>
      <p:sp>
        <p:nvSpPr>
          <p:cNvPr id="16" name="Holder 3">
            <a:extLst>
              <a:ext uri="{FF2B5EF4-FFF2-40B4-BE49-F238E27FC236}">
                <a16:creationId xmlns:a16="http://schemas.microsoft.com/office/drawing/2014/main" id="{3DAFC284-A353-2843-829F-6808BF014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57300" y="4188196"/>
            <a:ext cx="10425300" cy="331604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0" i="0">
                <a:solidFill>
                  <a:srgbClr val="A2AD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kern="0" dirty="0" err="1"/>
              <a:t>Subheader</a:t>
            </a:r>
            <a:r>
              <a:rPr lang="en-GB" kern="0" dirty="0"/>
              <a:t> [Arial Regular, 30pt]</a:t>
            </a:r>
          </a:p>
        </p:txBody>
      </p:sp>
    </p:spTree>
    <p:extLst>
      <p:ext uri="{BB962C8B-B14F-4D97-AF65-F5344CB8AC3E}">
        <p14:creationId xmlns:p14="http://schemas.microsoft.com/office/powerpoint/2010/main" val="869307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older 2">
            <a:extLst>
              <a:ext uri="{FF2B5EF4-FFF2-40B4-BE49-F238E27FC236}">
                <a16:creationId xmlns:a16="http://schemas.microsoft.com/office/drawing/2014/main" id="{7A98A33E-DE6E-D34A-9EFB-BB32E1D119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600" y="633600"/>
            <a:ext cx="11049000" cy="576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600" b="1" i="0">
                <a:solidFill>
                  <a:srgbClr val="1B2C56"/>
                </a:solidFill>
                <a:latin typeface="Arial"/>
                <a:cs typeface="Arial"/>
              </a:defRPr>
            </a:lvl1pPr>
          </a:lstStyle>
          <a:p>
            <a:r>
              <a:rPr lang="en-GB" kern="0" dirty="0"/>
              <a:t>Content Slide [Arial Bold, 36pt]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C4C9DC41-3882-B14E-88FB-C6EA6C190AF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3600" y="1209600"/>
            <a:ext cx="11049000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0" i="0">
                <a:solidFill>
                  <a:srgbClr val="A2AD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kern="0" dirty="0" err="1"/>
              <a:t>Subheader</a:t>
            </a:r>
            <a:r>
              <a:rPr lang="en-GB" kern="0" dirty="0"/>
              <a:t> [Arial Regular, 24pt]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74914CE7-9268-7C4D-984F-AEE0C656D5C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33600" y="6477000"/>
            <a:ext cx="11049000" cy="184666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6FEF6-6B6C-FC46-A8C9-584E466A5DF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3600" y="1904400"/>
            <a:ext cx="11048400" cy="4316400"/>
          </a:xfrm>
          <a:prstGeom prst="rect">
            <a:avLst/>
          </a:prstGeom>
        </p:spPr>
        <p:txBody>
          <a:bodyPr lIns="0"/>
          <a:lstStyle>
            <a:lvl1pPr>
              <a:lnSpc>
                <a:spcPct val="100000"/>
              </a:lnSpc>
              <a:spcAft>
                <a:spcPts val="600"/>
              </a:spcAft>
              <a:defRPr sz="2400"/>
            </a:lvl1pPr>
            <a:lvl2pPr marL="8001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lnSpc>
                <a:spcPct val="100000"/>
              </a:lnSpc>
              <a:spcAft>
                <a:spcPts val="600"/>
              </a:spcAft>
              <a:buFont typeface="System Font Regular"/>
              <a:buChar char="-"/>
              <a:defRPr>
                <a:solidFill>
                  <a:srgbClr val="00205C"/>
                </a:solidFill>
              </a:defRPr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GB" dirty="0"/>
              <a:t>Body Copy [Arial Regular 24pt]</a:t>
            </a:r>
          </a:p>
          <a:p>
            <a:pPr lvl="1"/>
            <a:r>
              <a:rPr lang="en-GB" dirty="0"/>
              <a:t>Second level [Arial Regular 20pt] </a:t>
            </a:r>
          </a:p>
          <a:p>
            <a:pPr lvl="2"/>
            <a:r>
              <a:rPr lang="en-GB" dirty="0"/>
              <a:t>Third level [Arial Regular 18pt]</a:t>
            </a:r>
          </a:p>
        </p:txBody>
      </p:sp>
    </p:spTree>
    <p:extLst>
      <p:ext uri="{BB962C8B-B14F-4D97-AF65-F5344CB8AC3E}">
        <p14:creationId xmlns:p14="http://schemas.microsoft.com/office/powerpoint/2010/main" val="267217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633600" y="633600"/>
            <a:ext cx="11049000" cy="576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600" b="1" i="0">
                <a:solidFill>
                  <a:srgbClr val="1B2C56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Title Blank</a:t>
            </a:r>
            <a:endParaRPr dirty="0"/>
          </a:p>
        </p:txBody>
      </p:sp>
      <p:sp>
        <p:nvSpPr>
          <p:cNvPr id="4" name="Holder 3">
            <a:extLst>
              <a:ext uri="{FF2B5EF4-FFF2-40B4-BE49-F238E27FC236}">
                <a16:creationId xmlns:a16="http://schemas.microsoft.com/office/drawing/2014/main" id="{EF94A0B6-24C0-4C11-8FD2-CD36DD6F59C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33600" y="6477000"/>
            <a:ext cx="11049000" cy="184666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99374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-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2">
            <a:extLst>
              <a:ext uri="{FF2B5EF4-FFF2-40B4-BE49-F238E27FC236}">
                <a16:creationId xmlns:a16="http://schemas.microsoft.com/office/drawing/2014/main" id="{568DB20D-AADB-BE48-8608-984F3B8282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600" y="633600"/>
            <a:ext cx="11049000" cy="576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600" b="1" i="0">
                <a:solidFill>
                  <a:srgbClr val="1B2C56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Image Slide (1/3)</a:t>
            </a:r>
            <a:endParaRPr dirty="0"/>
          </a:p>
        </p:txBody>
      </p:sp>
      <p:sp>
        <p:nvSpPr>
          <p:cNvPr id="7" name="Holder 3">
            <a:extLst>
              <a:ext uri="{FF2B5EF4-FFF2-40B4-BE49-F238E27FC236}">
                <a16:creationId xmlns:a16="http://schemas.microsoft.com/office/drawing/2014/main" id="{63994E23-96E0-6845-A617-CB025BF3466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3600" y="1209600"/>
            <a:ext cx="11049000" cy="369332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>
                <a:solidFill>
                  <a:srgbClr val="A2AD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Subheader</a:t>
            </a:r>
            <a:endParaRPr lang="en-GB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55E5625-6411-8443-951C-12BBBAF5DF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66600" y="1904400"/>
            <a:ext cx="7415400" cy="4316400"/>
          </a:xfrm>
          <a:prstGeom prst="rect">
            <a:avLst/>
          </a:prstGeom>
        </p:spPr>
        <p:txBody>
          <a:bodyPr lIns="90000"/>
          <a:lstStyle>
            <a:lvl1pPr>
              <a:lnSpc>
                <a:spcPct val="100000"/>
              </a:lnSpc>
              <a:spcAft>
                <a:spcPts val="600"/>
              </a:spcAft>
              <a:defRPr sz="2400"/>
            </a:lvl1pPr>
            <a:lvl2pPr marL="8001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lnSpc>
                <a:spcPct val="100000"/>
              </a:lnSpc>
              <a:spcAft>
                <a:spcPts val="600"/>
              </a:spcAft>
              <a:buFont typeface="System Font Regular"/>
              <a:buChar char="-"/>
              <a:defRPr>
                <a:solidFill>
                  <a:srgbClr val="00205C"/>
                </a:solidFill>
              </a:defRPr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GB" dirty="0"/>
              <a:t>Body Copy [Arial Regular 24pt]</a:t>
            </a:r>
          </a:p>
          <a:p>
            <a:pPr lvl="1"/>
            <a:r>
              <a:rPr lang="en-GB" dirty="0"/>
              <a:t>Second level [Arial Regular 20pt] </a:t>
            </a:r>
          </a:p>
          <a:p>
            <a:pPr lvl="2"/>
            <a:r>
              <a:rPr lang="en-GB" dirty="0"/>
              <a:t>Third level [Arial Regular 18pt]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999F7DAE-31CC-E84D-978C-6FF0D83084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3600" y="1904400"/>
            <a:ext cx="3240000" cy="4316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Holder 3">
            <a:extLst>
              <a:ext uri="{FF2B5EF4-FFF2-40B4-BE49-F238E27FC236}">
                <a16:creationId xmlns:a16="http://schemas.microsoft.com/office/drawing/2014/main" id="{1234829C-B8DB-440B-8F52-8CE0858444E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33600" y="6477000"/>
            <a:ext cx="11049000" cy="184666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19237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-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2">
            <a:extLst>
              <a:ext uri="{FF2B5EF4-FFF2-40B4-BE49-F238E27FC236}">
                <a16:creationId xmlns:a16="http://schemas.microsoft.com/office/drawing/2014/main" id="{568DB20D-AADB-BE48-8608-984F3B8282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600" y="633600"/>
            <a:ext cx="11049000" cy="576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600" b="1" i="0">
                <a:solidFill>
                  <a:srgbClr val="1B2C56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Image Slide (1/2)</a:t>
            </a:r>
            <a:endParaRPr dirty="0"/>
          </a:p>
        </p:txBody>
      </p:sp>
      <p:sp>
        <p:nvSpPr>
          <p:cNvPr id="7" name="Holder 3">
            <a:extLst>
              <a:ext uri="{FF2B5EF4-FFF2-40B4-BE49-F238E27FC236}">
                <a16:creationId xmlns:a16="http://schemas.microsoft.com/office/drawing/2014/main" id="{63994E23-96E0-6845-A617-CB025BF3466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3600" y="1209600"/>
            <a:ext cx="11049000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0" i="0">
                <a:solidFill>
                  <a:srgbClr val="A2AD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err="1"/>
              <a:t>Subheader</a:t>
            </a:r>
            <a:endParaRPr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13B154B3-C406-E543-BD31-CED2ECBD0B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5400" y="1904400"/>
            <a:ext cx="5586600" cy="4316400"/>
          </a:xfrm>
          <a:prstGeom prst="rect">
            <a:avLst/>
          </a:prstGeom>
        </p:spPr>
        <p:txBody>
          <a:bodyPr lIns="90000"/>
          <a:lstStyle>
            <a:lvl1pPr>
              <a:lnSpc>
                <a:spcPct val="100000"/>
              </a:lnSpc>
              <a:spcAft>
                <a:spcPts val="600"/>
              </a:spcAft>
              <a:defRPr sz="2400"/>
            </a:lvl1pPr>
            <a:lvl2pPr marL="8001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lnSpc>
                <a:spcPct val="100000"/>
              </a:lnSpc>
              <a:spcAft>
                <a:spcPts val="600"/>
              </a:spcAft>
              <a:buFont typeface="System Font Regular"/>
              <a:buChar char="-"/>
              <a:defRPr>
                <a:solidFill>
                  <a:srgbClr val="00205C"/>
                </a:solidFill>
              </a:defRPr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GB" dirty="0"/>
              <a:t>Body Copy [Arial Regular 24pt]</a:t>
            </a:r>
          </a:p>
          <a:p>
            <a:pPr lvl="1"/>
            <a:r>
              <a:rPr lang="en-GB" dirty="0"/>
              <a:t>Second level [Arial Regular 20pt] </a:t>
            </a:r>
          </a:p>
          <a:p>
            <a:pPr lvl="2"/>
            <a:r>
              <a:rPr lang="en-GB" dirty="0"/>
              <a:t>Third level [Arial Regular 18pt]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3CF5FA21-AE11-3841-95D8-2C76ACA3ADB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3600" y="1904400"/>
            <a:ext cx="5144400" cy="4316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Holder 3">
            <a:extLst>
              <a:ext uri="{FF2B5EF4-FFF2-40B4-BE49-F238E27FC236}">
                <a16:creationId xmlns:a16="http://schemas.microsoft.com/office/drawing/2014/main" id="{73B39C12-89F1-4559-81E4-C9674E50884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33600" y="6477000"/>
            <a:ext cx="11049000" cy="184666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13516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cribing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633600" y="630000"/>
            <a:ext cx="11049000" cy="576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600" b="1" i="0">
                <a:solidFill>
                  <a:srgbClr val="1B2C56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PI Slide [Arial Bold, 36pt]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633600" y="1209600"/>
            <a:ext cx="11049000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0" i="0">
                <a:solidFill>
                  <a:srgbClr val="A2AD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err="1"/>
              <a:t>Subheader</a:t>
            </a:r>
            <a:r>
              <a:rPr lang="en-GB" dirty="0"/>
              <a:t> [Arial Regular, 24pt]</a:t>
            </a:r>
            <a:endParaRPr dirty="0"/>
          </a:p>
        </p:txBody>
      </p:sp>
      <p:pic>
        <p:nvPicPr>
          <p:cNvPr id="6" name="Picture 5" descr="A picture containing building, window&#10;&#10;Description automatically generated">
            <a:extLst>
              <a:ext uri="{FF2B5EF4-FFF2-40B4-BE49-F238E27FC236}">
                <a16:creationId xmlns:a16="http://schemas.microsoft.com/office/drawing/2014/main" id="{3B5BE2B1-3AE6-4B42-A487-EF615D5A55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00" y="6360046"/>
            <a:ext cx="1004400" cy="3163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C549A9-21F7-3548-A658-5CE7690EB91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6360046"/>
            <a:ext cx="1064410" cy="3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44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es/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older 2">
            <a:extLst>
              <a:ext uri="{FF2B5EF4-FFF2-40B4-BE49-F238E27FC236}">
                <a16:creationId xmlns:a16="http://schemas.microsoft.com/office/drawing/2014/main" id="{7A98A33E-DE6E-D34A-9EFB-BB32E1D119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600" y="633600"/>
            <a:ext cx="11049000" cy="576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600" b="1" i="0">
                <a:solidFill>
                  <a:srgbClr val="1B2C56"/>
                </a:solidFill>
                <a:latin typeface="Arial"/>
                <a:cs typeface="Arial"/>
              </a:defRPr>
            </a:lvl1pPr>
          </a:lstStyle>
          <a:p>
            <a:r>
              <a:rPr lang="en-GB" kern="0" dirty="0"/>
              <a:t>Notes/References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74914CE7-9268-7C4D-984F-AEE0C656D5C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33600" y="6224400"/>
            <a:ext cx="11049000" cy="633600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6FEF6-6B6C-FC46-A8C9-584E466A5DF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3600" y="1270800"/>
            <a:ext cx="11048400" cy="4953600"/>
          </a:xfrm>
          <a:prstGeom prst="rect">
            <a:avLst/>
          </a:prstGeom>
        </p:spPr>
        <p:txBody>
          <a:bodyPr lIns="90000"/>
          <a:lstStyle>
            <a:lvl1pPr>
              <a:lnSpc>
                <a:spcPct val="100000"/>
              </a:lnSpc>
              <a:defRPr sz="1200"/>
            </a:lvl1pPr>
            <a:lvl2pPr marL="8001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2pPr>
            <a:lvl3pPr marL="1200150" indent="-285750">
              <a:lnSpc>
                <a:spcPct val="100000"/>
              </a:lnSpc>
              <a:buFont typeface="System Font Regular"/>
              <a:buChar char="-"/>
              <a:defRPr>
                <a:solidFill>
                  <a:srgbClr val="00205C"/>
                </a:solidFill>
              </a:defRPr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GB" dirty="0"/>
              <a:t>Body Copy [Arial regular, 12pt]</a:t>
            </a:r>
          </a:p>
        </p:txBody>
      </p:sp>
    </p:spTree>
    <p:extLst>
      <p:ext uri="{BB962C8B-B14F-4D97-AF65-F5344CB8AC3E}">
        <p14:creationId xmlns:p14="http://schemas.microsoft.com/office/powerpoint/2010/main" val="229209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071AD30E-F674-5F44-B956-77A272DE5F2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55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3674" r:id="rId2"/>
    <p:sldLayoutId id="2147484076" r:id="rId3"/>
    <p:sldLayoutId id="2147483673" r:id="rId4"/>
    <p:sldLayoutId id="2147483685" r:id="rId5"/>
    <p:sldLayoutId id="2147483677" r:id="rId6"/>
    <p:sldLayoutId id="2147483678" r:id="rId7"/>
    <p:sldLayoutId id="2147483680" r:id="rId8"/>
    <p:sldLayoutId id="2147484077" r:id="rId9"/>
  </p:sldLayoutIdLst>
  <p:txStyles>
    <p:titleStyle>
      <a:lvl1pPr eaLnBrk="1" hangingPunct="1">
        <a:defRPr sz="5000"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C05AC16-DF64-4739-8C35-DDE830B18FC9}"/>
              </a:ext>
            </a:extLst>
          </p:cNvPr>
          <p:cNvSpPr txBox="1"/>
          <p:nvPr/>
        </p:nvSpPr>
        <p:spPr>
          <a:xfrm>
            <a:off x="3359696" y="6444701"/>
            <a:ext cx="6984776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kern="0" dirty="0">
                <a:solidFill>
                  <a:srgbClr val="000000"/>
                </a:solidFill>
              </a:rPr>
              <a:t>K</a:t>
            </a:r>
            <a:r>
              <a:rPr lang="en-SE" kern="0" dirty="0">
                <a:solidFill>
                  <a:srgbClr val="000000"/>
                </a:solidFill>
              </a:rPr>
              <a:t>U</a:t>
            </a:r>
            <a:r>
              <a:rPr lang="en-US" kern="0" dirty="0">
                <a:solidFill>
                  <a:srgbClr val="000000"/>
                </a:solidFill>
              </a:rPr>
              <a:t>-E</a:t>
            </a:r>
            <a:r>
              <a:rPr lang="en-SE" kern="0" dirty="0">
                <a:solidFill>
                  <a:srgbClr val="000000"/>
                </a:solidFill>
              </a:rPr>
              <a:t>P</a:t>
            </a:r>
            <a:r>
              <a:rPr lang="en-US" kern="0" dirty="0">
                <a:solidFill>
                  <a:srgbClr val="000000"/>
                </a:solidFill>
              </a:rPr>
              <a:t>M-2</a:t>
            </a:r>
            <a:r>
              <a:rPr lang="en-SE" kern="0" dirty="0">
                <a:solidFill>
                  <a:srgbClr val="000000"/>
                </a:solidFill>
              </a:rPr>
              <a:t>9</a:t>
            </a:r>
            <a:r>
              <a:rPr lang="en-US" kern="0" dirty="0">
                <a:solidFill>
                  <a:srgbClr val="000000"/>
                </a:solidFill>
              </a:rPr>
              <a:t>1a</a:t>
            </a:r>
            <a:r>
              <a:rPr lang="en-SE" kern="0" dirty="0">
                <a:solidFill>
                  <a:srgbClr val="000000"/>
                </a:solidFill>
              </a:rPr>
              <a:t>z</a:t>
            </a:r>
            <a:r>
              <a:rPr lang="en-US" kern="0" dirty="0">
                <a:solidFill>
                  <a:srgbClr val="000000"/>
                </a:solidFill>
              </a:rPr>
              <a:t> Date of Preparation </a:t>
            </a:r>
            <a:r>
              <a:rPr lang="en-SE" kern="0" dirty="0">
                <a:solidFill>
                  <a:srgbClr val="000000"/>
                </a:solidFill>
              </a:rPr>
              <a:t>Oct</a:t>
            </a:r>
            <a:r>
              <a:rPr lang="en-US" kern="0" dirty="0">
                <a:solidFill>
                  <a:srgbClr val="000000"/>
                </a:solidFill>
              </a:rPr>
              <a:t>ember 2</a:t>
            </a:r>
            <a:r>
              <a:rPr lang="en-SE" kern="0" dirty="0">
                <a:solidFill>
                  <a:srgbClr val="000000"/>
                </a:solidFill>
              </a:rPr>
              <a:t>11</a:t>
            </a:r>
            <a:r>
              <a:rPr lang="en-US" kern="0" dirty="0">
                <a:solidFill>
                  <a:srgbClr val="000000"/>
                </a:solidFill>
              </a:rPr>
              <a:t>0</a:t>
            </a:r>
            <a:endParaRPr lang="en-GB" kern="0" dirty="0">
              <a:solidFill>
                <a:srgbClr val="000000"/>
              </a:solidFill>
            </a:endParaRP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A6D1FEFB-F63F-4535-A872-BA119073981F}"/>
              </a:ext>
            </a:extLst>
          </p:cNvPr>
          <p:cNvSpPr txBox="1"/>
          <p:nvPr/>
        </p:nvSpPr>
        <p:spPr>
          <a:xfrm>
            <a:off x="1190160" y="1281444"/>
            <a:ext cx="9811680" cy="64633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400" kern="0" dirty="0">
                <a:solidFill>
                  <a:srgbClr val="000000"/>
                </a:solidFill>
              </a:rPr>
              <a:t>Co</a:t>
            </a:r>
            <a:r>
              <a:rPr lang="en-SE" sz="2400" kern="0" dirty="0" err="1">
                <a:solidFill>
                  <a:srgbClr val="000000"/>
                </a:solidFill>
              </a:rPr>
              <a:t>bv</a:t>
            </a:r>
            <a:r>
              <a:rPr lang="en-US" sz="2400" kern="0" dirty="0" err="1">
                <a:solidFill>
                  <a:srgbClr val="000000"/>
                </a:solidFill>
              </a:rPr>
              <a:t>ilient</a:t>
            </a:r>
            <a:r>
              <a:rPr lang="en-US" sz="2400" kern="0" dirty="0">
                <a:solidFill>
                  <a:srgbClr val="000000"/>
                </a:solidFill>
              </a:rPr>
              <a:t> He</a:t>
            </a:r>
            <a:r>
              <a:rPr lang="en-SE" sz="2400" kern="0" dirty="0" err="1">
                <a:solidFill>
                  <a:srgbClr val="000000"/>
                </a:solidFill>
              </a:rPr>
              <a:t>ot</a:t>
            </a:r>
            <a:r>
              <a:rPr lang="en-US" sz="2400" kern="0" dirty="0" err="1">
                <a:solidFill>
                  <a:srgbClr val="000000"/>
                </a:solidFill>
              </a:rPr>
              <a:t>th</a:t>
            </a:r>
            <a:r>
              <a:rPr lang="en-US" sz="2400" kern="0" dirty="0">
                <a:solidFill>
                  <a:srgbClr val="000000"/>
                </a:solidFill>
              </a:rPr>
              <a:t> warmly welcome you to this evenings virtual event on</a:t>
            </a:r>
          </a:p>
          <a:p>
            <a:pPr algn="l"/>
            <a:endParaRPr lang="en-GB" kern="0" dirty="0"/>
          </a:p>
        </p:txBody>
      </p:sp>
      <p:pic>
        <p:nvPicPr>
          <p:cNvPr id="470" name="Picture 469">
            <a:extLst>
              <a:ext uri="{FF2B5EF4-FFF2-40B4-BE49-F238E27FC236}">
                <a16:creationId xmlns:a16="http://schemas.microsoft.com/office/drawing/2014/main" id="{2D44F12F-2F6E-4ACC-B7C4-0B4659B23C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72" y="1072239"/>
            <a:ext cx="11032056" cy="471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8604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- Logo">
  <a:themeElements>
    <a:clrScheme name="Custom 2">
      <a:dk1>
        <a:srgbClr val="00205B"/>
      </a:dk1>
      <a:lt1>
        <a:srgbClr val="FFFFFF"/>
      </a:lt1>
      <a:dk2>
        <a:srgbClr val="00205A"/>
      </a:dk2>
      <a:lt2>
        <a:srgbClr val="EEECE1"/>
      </a:lt2>
      <a:accent1>
        <a:srgbClr val="00205B"/>
      </a:accent1>
      <a:accent2>
        <a:srgbClr val="A1AD00"/>
      </a:accent2>
      <a:accent3>
        <a:srgbClr val="E6E8BD"/>
      </a:accent3>
      <a:accent4>
        <a:srgbClr val="9D1D62"/>
      </a:accent4>
      <a:accent5>
        <a:srgbClr val="EAD1DE"/>
      </a:accent5>
      <a:accent6>
        <a:srgbClr val="CBD2DD"/>
      </a:accent6>
      <a:hlink>
        <a:srgbClr val="00205A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lIns="0" tIns="0" rIns="0" bIns="0"/>
      <a:lstStyle>
        <a:defPPr algn="l">
          <a:defRPr kern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D1E4C1EC-5C9D-2547-B9C8-4A76B3AF95A4}" vid="{85F53D65-E1A5-5149-874C-DE9020152B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071C48F9343409ED6F2D08AEA1DFE" ma:contentTypeVersion="" ma:contentTypeDescription="Create a new document." ma:contentTypeScope="" ma:versionID="df1b7670c8a3952ef50ec3f0c951d485">
  <xsd:schema xmlns:xsd="http://www.w3.org/2001/XMLSchema" xmlns:xs="http://www.w3.org/2001/XMLSchema" xmlns:p="http://schemas.microsoft.com/office/2006/metadata/properties" xmlns:ns2="8061fc99-a963-4038-a6e1-dce233a7ac75" xmlns:ns3="6204f2bd-10e0-4c80-bacf-b16ceb34f901" targetNamespace="http://schemas.microsoft.com/office/2006/metadata/properties" ma:root="true" ma:fieldsID="5837b7bc96681c4eb2061af40ad17610" ns2:_="" ns3:_="">
    <xsd:import namespace="8061fc99-a963-4038-a6e1-dce233a7ac75"/>
    <xsd:import namespace="6204f2bd-10e0-4c80-bacf-b16ceb34f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61fc99-a963-4038-a6e1-dce233a7ac7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04f2bd-10e0-4c80-bacf-b16ceb34f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D71D5B-FC7E-4381-97D3-F544615087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61fc99-a963-4038-a6e1-dce233a7ac75"/>
    <ds:schemaRef ds:uri="6204f2bd-10e0-4c80-bacf-b16ceb34f9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175A50-6803-43AE-A6CA-3C0E73802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E704EC-5B2D-41B1-8EEB-8D8DBD91B5E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Master - Logo</Template>
  <TotalTime>2658</TotalTime>
  <Words>32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System Font Regular</vt:lpstr>
      <vt:lpstr>Master - Logo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Matthews</dc:creator>
  <cp:lastModifiedBy>Sreeni Chozhankandath</cp:lastModifiedBy>
  <cp:revision>135</cp:revision>
  <dcterms:created xsi:type="dcterms:W3CDTF">2020-01-13T10:09:23Z</dcterms:created>
  <dcterms:modified xsi:type="dcterms:W3CDTF">2020-12-03T13:04:19Z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2019-12-11T00:00:00Z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2019-12-11T00:00:00Z</vt:filetime>
  </property>
  <property fmtid="{D5CDD505-2E9C-101B-9397-08002B2CF9AE}" pid="5" name="ContentTypeId">
    <vt:lpwstr>0x0101007C1071C48F9343409ED6F2D08AEA1DFE</vt:lpwstr>
  </property>
</Properties>
</file>